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Slab"/>
      <p:regular r:id="rId10"/>
      <p:bold r:id="rId11"/>
    </p:embeddedFont>
    <p:embeddedFont>
      <p:font typeface="Roboto Condense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6" roundtripDataSignature="AMtx7mjr9KZ8KcwDhPYpeoHe+lKU4VQR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Slab-bold.fntdata"/><Relationship Id="rId10" Type="http://schemas.openxmlformats.org/officeDocument/2006/relationships/font" Target="fonts/RobotoSlab-regular.fntdata"/><Relationship Id="rId13" Type="http://schemas.openxmlformats.org/officeDocument/2006/relationships/font" Target="fonts/RobotoCondensed-bold.fntdata"/><Relationship Id="rId12" Type="http://schemas.openxmlformats.org/officeDocument/2006/relationships/font" Target="fonts/RobotoCondense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Condensed-boldItalic.fntdata"/><Relationship Id="rId14" Type="http://schemas.openxmlformats.org/officeDocument/2006/relationships/font" Target="fonts/RobotoCondensed-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 name="Shape 9"/>
        <p:cNvGrpSpPr/>
        <p:nvPr/>
      </p:nvGrpSpPr>
      <p:grpSpPr>
        <a:xfrm>
          <a:off x="0" y="0"/>
          <a:ext cx="0" cy="0"/>
          <a:chOff x="0" y="0"/>
          <a:chExt cx="0" cy="0"/>
        </a:xfrm>
      </p:grpSpPr>
      <p:sp>
        <p:nvSpPr>
          <p:cNvPr id="10" name="Google Shape;10;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 name="Google Shape;11;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 name="Google Shape;12;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Char char="●"/>
              <a:defRPr>
                <a:solidFill>
                  <a:srgbClr val="666666"/>
                </a:solidFill>
              </a:defRPr>
            </a:lvl1pPr>
            <a:lvl2pPr indent="-317500" lvl="1" marL="914400" algn="l">
              <a:lnSpc>
                <a:spcPct val="115000"/>
              </a:lnSpc>
              <a:spcBef>
                <a:spcPts val="0"/>
              </a:spcBef>
              <a:spcAft>
                <a:spcPts val="0"/>
              </a:spcAft>
              <a:buClr>
                <a:srgbClr val="666666"/>
              </a:buClr>
              <a:buSzPts val="1400"/>
              <a:buChar char="○"/>
              <a:defRPr>
                <a:solidFill>
                  <a:srgbClr val="666666"/>
                </a:solidFill>
              </a:defRPr>
            </a:lvl2pPr>
            <a:lvl3pPr indent="-317500" lvl="2" marL="1371600" algn="l">
              <a:lnSpc>
                <a:spcPct val="115000"/>
              </a:lnSpc>
              <a:spcBef>
                <a:spcPts val="0"/>
              </a:spcBef>
              <a:spcAft>
                <a:spcPts val="0"/>
              </a:spcAft>
              <a:buClr>
                <a:srgbClr val="666666"/>
              </a:buClr>
              <a:buSzPts val="1400"/>
              <a:buChar char="■"/>
              <a:defRPr>
                <a:solidFill>
                  <a:srgbClr val="666666"/>
                </a:solidFill>
              </a:defRPr>
            </a:lvl3pPr>
            <a:lvl4pPr indent="-317500" lvl="3" marL="1828800" algn="l">
              <a:lnSpc>
                <a:spcPct val="115000"/>
              </a:lnSpc>
              <a:spcBef>
                <a:spcPts val="0"/>
              </a:spcBef>
              <a:spcAft>
                <a:spcPts val="0"/>
              </a:spcAft>
              <a:buClr>
                <a:srgbClr val="666666"/>
              </a:buClr>
              <a:buSzPts val="1400"/>
              <a:buChar char="●"/>
              <a:defRPr>
                <a:solidFill>
                  <a:srgbClr val="666666"/>
                </a:solidFill>
              </a:defRPr>
            </a:lvl4pPr>
            <a:lvl5pPr indent="-317500" lvl="4" marL="2286000" algn="l">
              <a:lnSpc>
                <a:spcPct val="115000"/>
              </a:lnSpc>
              <a:spcBef>
                <a:spcPts val="0"/>
              </a:spcBef>
              <a:spcAft>
                <a:spcPts val="0"/>
              </a:spcAft>
              <a:buClr>
                <a:srgbClr val="666666"/>
              </a:buClr>
              <a:buSzPts val="1400"/>
              <a:buChar char="○"/>
              <a:defRPr>
                <a:solidFill>
                  <a:srgbClr val="666666"/>
                </a:solidFill>
              </a:defRPr>
            </a:lvl5pPr>
            <a:lvl6pPr indent="-317500" lvl="5" marL="2743200" algn="l">
              <a:lnSpc>
                <a:spcPct val="115000"/>
              </a:lnSpc>
              <a:spcBef>
                <a:spcPts val="0"/>
              </a:spcBef>
              <a:spcAft>
                <a:spcPts val="0"/>
              </a:spcAft>
              <a:buClr>
                <a:srgbClr val="666666"/>
              </a:buClr>
              <a:buSzPts val="1400"/>
              <a:buChar char="■"/>
              <a:defRPr>
                <a:solidFill>
                  <a:srgbClr val="666666"/>
                </a:solidFill>
              </a:defRPr>
            </a:lvl6pPr>
            <a:lvl7pPr indent="-317500" lvl="6" marL="3200400" algn="l">
              <a:lnSpc>
                <a:spcPct val="115000"/>
              </a:lnSpc>
              <a:spcBef>
                <a:spcPts val="0"/>
              </a:spcBef>
              <a:spcAft>
                <a:spcPts val="0"/>
              </a:spcAft>
              <a:buClr>
                <a:srgbClr val="666666"/>
              </a:buClr>
              <a:buSzPts val="1400"/>
              <a:buChar char="●"/>
              <a:defRPr>
                <a:solidFill>
                  <a:srgbClr val="666666"/>
                </a:solidFill>
              </a:defRPr>
            </a:lvl7pPr>
            <a:lvl8pPr indent="-317500" lvl="7" marL="3657600" algn="l">
              <a:lnSpc>
                <a:spcPct val="115000"/>
              </a:lnSpc>
              <a:spcBef>
                <a:spcPts val="0"/>
              </a:spcBef>
              <a:spcAft>
                <a:spcPts val="0"/>
              </a:spcAft>
              <a:buClr>
                <a:srgbClr val="666666"/>
              </a:buClr>
              <a:buSzPts val="1400"/>
              <a:buChar char="○"/>
              <a:defRPr>
                <a:solidFill>
                  <a:srgbClr val="666666"/>
                </a:solidFill>
              </a:defRPr>
            </a:lvl8pPr>
            <a:lvl9pPr indent="-317500" lvl="8" marL="4114800" algn="l">
              <a:lnSpc>
                <a:spcPct val="115000"/>
              </a:lnSpc>
              <a:spcBef>
                <a:spcPts val="0"/>
              </a:spcBef>
              <a:spcAft>
                <a:spcPts val="0"/>
              </a:spcAft>
              <a:buClr>
                <a:srgbClr val="666666"/>
              </a:buClr>
              <a:buSzPts val="1400"/>
              <a:buChar char="■"/>
              <a:defRPr>
                <a:solidFill>
                  <a:srgbClr val="666666"/>
                </a:solidFill>
              </a:defRPr>
            </a:lvl9pPr>
          </a:lstStyle>
          <a:p/>
        </p:txBody>
      </p:sp>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18" name="Google Shape;18;p10"/>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80" name="Shape 80"/>
        <p:cNvGrpSpPr/>
        <p:nvPr/>
      </p:nvGrpSpPr>
      <p:grpSpPr>
        <a:xfrm>
          <a:off x="0" y="0"/>
          <a:ext cx="0" cy="0"/>
          <a:chOff x="0" y="0"/>
          <a:chExt cx="0" cy="0"/>
        </a:xfrm>
      </p:grpSpPr>
      <p:sp>
        <p:nvSpPr>
          <p:cNvPr id="81" name="Google Shape;81;p19"/>
          <p:cNvSpPr txBox="1"/>
          <p:nvPr>
            <p:ph type="title"/>
          </p:nvPr>
        </p:nvSpPr>
        <p:spPr>
          <a:xfrm>
            <a:off x="341425" y="11760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2" name="Google Shape;8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9"/>
          <p:cNvSpPr txBox="1"/>
          <p:nvPr>
            <p:ph idx="1" type="body"/>
          </p:nvPr>
        </p:nvSpPr>
        <p:spPr>
          <a:xfrm>
            <a:off x="410725" y="12468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84" name="Google Shape;84;p1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88" name="Google Shape;88;p19"/>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1"/>
          <p:cNvSpPr txBox="1"/>
          <p:nvPr>
            <p:ph type="title"/>
          </p:nvPr>
        </p:nvSpPr>
        <p:spPr>
          <a:xfrm>
            <a:off x="1088684" y="603389"/>
            <a:ext cx="7202456" cy="78692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4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21" name="Google Shape;21;p11"/>
          <p:cNvSpPr txBox="1"/>
          <p:nvPr>
            <p:ph idx="1" type="body"/>
          </p:nvPr>
        </p:nvSpPr>
        <p:spPr>
          <a:xfrm>
            <a:off x="1088684" y="1511799"/>
            <a:ext cx="7202456" cy="258796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SzPts val="1400"/>
              <a:buChar char="●"/>
              <a:defRPr sz="1100"/>
            </a:lvl1pPr>
            <a:lvl2pPr indent="-317500" lvl="1" marL="914400" algn="l">
              <a:lnSpc>
                <a:spcPct val="120000"/>
              </a:lnSpc>
              <a:spcBef>
                <a:spcPts val="1200"/>
              </a:spcBef>
              <a:spcAft>
                <a:spcPts val="0"/>
              </a:spcAft>
              <a:buSzPts val="1400"/>
              <a:buChar char="○"/>
              <a:defRPr sz="1100"/>
            </a:lvl2pPr>
            <a:lvl3pPr indent="-317500" lvl="2" marL="1371600" algn="l">
              <a:lnSpc>
                <a:spcPct val="120000"/>
              </a:lnSpc>
              <a:spcBef>
                <a:spcPts val="1200"/>
              </a:spcBef>
              <a:spcAft>
                <a:spcPts val="0"/>
              </a:spcAft>
              <a:buSzPts val="1400"/>
              <a:buChar char="■"/>
              <a:defRPr sz="1100"/>
            </a:lvl3pPr>
            <a:lvl4pPr indent="-317500" lvl="3" marL="1828800" algn="l">
              <a:lnSpc>
                <a:spcPct val="120000"/>
              </a:lnSpc>
              <a:spcBef>
                <a:spcPts val="1200"/>
              </a:spcBef>
              <a:spcAft>
                <a:spcPts val="0"/>
              </a:spcAft>
              <a:buSzPts val="1400"/>
              <a:buChar char="●"/>
              <a:defRPr sz="1100"/>
            </a:lvl4pPr>
            <a:lvl5pPr indent="-317500" lvl="4" marL="2286000" algn="l">
              <a:lnSpc>
                <a:spcPct val="120000"/>
              </a:lnSpc>
              <a:spcBef>
                <a:spcPts val="1200"/>
              </a:spcBef>
              <a:spcAft>
                <a:spcPts val="0"/>
              </a:spcAft>
              <a:buSzPts val="1400"/>
              <a:buChar char="○"/>
              <a:defRPr sz="1100"/>
            </a:lvl5pPr>
            <a:lvl6pPr indent="-317500" lvl="5" marL="2743200" algn="l">
              <a:lnSpc>
                <a:spcPct val="120000"/>
              </a:lnSpc>
              <a:spcBef>
                <a:spcPts val="1200"/>
              </a:spcBef>
              <a:spcAft>
                <a:spcPts val="0"/>
              </a:spcAft>
              <a:buSzPts val="1400"/>
              <a:buChar char="■"/>
              <a:defRPr sz="1100"/>
            </a:lvl6pPr>
            <a:lvl7pPr indent="-317500" lvl="6" marL="3200400" algn="l">
              <a:lnSpc>
                <a:spcPct val="120000"/>
              </a:lnSpc>
              <a:spcBef>
                <a:spcPts val="1200"/>
              </a:spcBef>
              <a:spcAft>
                <a:spcPts val="0"/>
              </a:spcAft>
              <a:buSzPts val="1400"/>
              <a:buChar char="●"/>
              <a:defRPr sz="1100"/>
            </a:lvl7pPr>
            <a:lvl8pPr indent="-317500" lvl="7" marL="3657600" algn="l">
              <a:lnSpc>
                <a:spcPct val="120000"/>
              </a:lnSpc>
              <a:spcBef>
                <a:spcPts val="1200"/>
              </a:spcBef>
              <a:spcAft>
                <a:spcPts val="0"/>
              </a:spcAft>
              <a:buSzPts val="1400"/>
              <a:buChar char="○"/>
              <a:defRPr sz="1100"/>
            </a:lvl8pPr>
            <a:lvl9pPr indent="-317500" lvl="8" marL="4114800" algn="l">
              <a:lnSpc>
                <a:spcPct val="120000"/>
              </a:lnSpc>
              <a:spcBef>
                <a:spcPts val="1200"/>
              </a:spcBef>
              <a:spcAft>
                <a:spcPts val="1200"/>
              </a:spcAft>
              <a:buSzPts val="1400"/>
              <a:buChar char="■"/>
              <a:defRPr sz="1100"/>
            </a:lvl9pPr>
          </a:lstStyle>
          <a:p/>
        </p:txBody>
      </p:sp>
      <p:sp>
        <p:nvSpPr>
          <p:cNvPr id="22" name="Google Shape;22;p11"/>
          <p:cNvSpPr txBox="1"/>
          <p:nvPr>
            <p:ph idx="10" type="dt"/>
          </p:nvPr>
        </p:nvSpPr>
        <p:spPr>
          <a:xfrm>
            <a:off x="5665604" y="247777"/>
            <a:ext cx="2625536" cy="231901"/>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3" name="Google Shape;23;p11"/>
          <p:cNvSpPr txBox="1"/>
          <p:nvPr>
            <p:ph idx="11" type="ftr"/>
          </p:nvPr>
        </p:nvSpPr>
        <p:spPr>
          <a:xfrm>
            <a:off x="1088684" y="246980"/>
            <a:ext cx="4454127" cy="231901"/>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4" name="Google Shape;24;p11"/>
          <p:cNvSpPr txBox="1"/>
          <p:nvPr>
            <p:ph idx="12" type="sldNum"/>
          </p:nvPr>
        </p:nvSpPr>
        <p:spPr>
          <a:xfrm>
            <a:off x="360045" y="599230"/>
            <a:ext cx="608264" cy="377684"/>
          </a:xfrm>
          <a:prstGeom prst="rect">
            <a:avLst/>
          </a:prstGeom>
          <a:noFill/>
          <a:ln>
            <a:noFill/>
          </a:ln>
        </p:spPr>
        <p:txBody>
          <a:bodyPr anchorCtr="0" anchor="t" bIns="34275" lIns="68575" spcFirstLastPara="1" rIns="68575" wrap="square" tIns="3427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5" name="Google Shape;25;p11"/>
          <p:cNvCxnSpPr/>
          <p:nvPr/>
        </p:nvCxnSpPr>
        <p:spPr>
          <a:xfrm>
            <a:off x="1090422" y="1385316"/>
            <a:ext cx="720564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12"/>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12"/>
          <p:cNvSpPr txBox="1"/>
          <p:nvPr>
            <p:ph idx="1" type="subTitle"/>
          </p:nvPr>
        </p:nvSpPr>
        <p:spPr>
          <a:xfrm>
            <a:off x="579450" y="2274075"/>
            <a:ext cx="78930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9" name="Google Shape;2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12"/>
          <p:cNvPicPr preferRelativeResize="0"/>
          <p:nvPr/>
        </p:nvPicPr>
        <p:blipFill rotWithShape="1">
          <a:blip r:embed="rId2">
            <a:alphaModFix/>
          </a:blip>
          <a:srcRect b="0" l="0" r="0" t="0"/>
          <a:stretch/>
        </p:blipFill>
        <p:spPr>
          <a:xfrm>
            <a:off x="3444098" y="3793675"/>
            <a:ext cx="2077824" cy="1139351"/>
          </a:xfrm>
          <a:prstGeom prst="rect">
            <a:avLst/>
          </a:prstGeom>
          <a:noFill/>
          <a:ln>
            <a:noFill/>
          </a:ln>
        </p:spPr>
      </p:pic>
      <p:sp>
        <p:nvSpPr>
          <p:cNvPr id="31" name="Google Shape;31;p1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3"/>
          <p:cNvSpPr txBox="1"/>
          <p:nvPr>
            <p:ph type="title"/>
          </p:nvPr>
        </p:nvSpPr>
        <p:spPr>
          <a:xfrm>
            <a:off x="311700" y="2150850"/>
            <a:ext cx="8520600" cy="841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6" name="Google Shape;3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1" name="Google Shape;41;p13"/>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2" name="Shape 42"/>
        <p:cNvGrpSpPr/>
        <p:nvPr/>
      </p:nvGrpSpPr>
      <p:grpSpPr>
        <a:xfrm>
          <a:off x="0" y="0"/>
          <a:ext cx="0" cy="0"/>
          <a:chOff x="0" y="0"/>
          <a:chExt cx="0" cy="0"/>
        </a:xfrm>
      </p:grpSpPr>
      <p:sp>
        <p:nvSpPr>
          <p:cNvPr id="43" name="Google Shape;43;p14"/>
          <p:cNvSpPr txBox="1"/>
          <p:nvPr>
            <p:ph type="title"/>
          </p:nvPr>
        </p:nvSpPr>
        <p:spPr>
          <a:xfrm>
            <a:off x="364950" y="197775"/>
            <a:ext cx="8520600" cy="8418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4" name="Google Shape;4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5" name="Google Shape;45;p1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9" name="Google Shape;49;p14"/>
          <p:cNvPicPr preferRelativeResize="0"/>
          <p:nvPr/>
        </p:nvPicPr>
        <p:blipFill rotWithShape="1">
          <a:blip r:embed="rId2">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15"/>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15"/>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53" name="Google Shape;5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1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58" name="Google Shape;58;p15"/>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pic>
        <p:nvPicPr>
          <p:cNvPr id="59" name="Google Shape;59;p15"/>
          <p:cNvPicPr preferRelativeResize="0"/>
          <p:nvPr/>
        </p:nvPicPr>
        <p:blipFill rotWithShape="1">
          <a:blip r:embed="rId3">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60" name="Shape 60"/>
        <p:cNvGrpSpPr/>
        <p:nvPr/>
      </p:nvGrpSpPr>
      <p:grpSpPr>
        <a:xfrm>
          <a:off x="0" y="0"/>
          <a:ext cx="0" cy="0"/>
          <a:chOff x="0" y="0"/>
          <a:chExt cx="0" cy="0"/>
        </a:xfrm>
      </p:grpSpPr>
      <p:sp>
        <p:nvSpPr>
          <p:cNvPr id="61" name="Google Shape;61;p1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16"/>
          <p:cNvSpPr txBox="1"/>
          <p:nvPr>
            <p:ph idx="1" type="body"/>
          </p:nvPr>
        </p:nvSpPr>
        <p:spPr>
          <a:xfrm>
            <a:off x="311700" y="100007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63" name="Google Shape;6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68" name="Google Shape;68;p16"/>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
        <p:nvSpPr>
          <p:cNvPr id="69" name="Google Shape;69;p16"/>
          <p:cNvSpPr txBox="1"/>
          <p:nvPr>
            <p:ph idx="2" type="body"/>
          </p:nvPr>
        </p:nvSpPr>
        <p:spPr>
          <a:xfrm>
            <a:off x="4635275" y="97502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70" name="Google Shape;70;p16"/>
          <p:cNvPicPr preferRelativeResize="0"/>
          <p:nvPr/>
        </p:nvPicPr>
        <p:blipFill rotWithShape="1">
          <a:blip r:embed="rId3">
            <a:alphaModFix/>
          </a:blip>
          <a:srcRect b="22193" l="0" r="0" t="19632"/>
          <a:stretch/>
        </p:blipFill>
        <p:spPr>
          <a:xfrm>
            <a:off x="311700" y="4692400"/>
            <a:ext cx="731653" cy="307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8"/>
          <p:cNvSpPr txBox="1"/>
          <p:nvPr>
            <p:ph type="title"/>
          </p:nvPr>
        </p:nvSpPr>
        <p:spPr>
          <a:xfrm>
            <a:off x="5144100" y="17565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6" name="Google Shape;7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
        <p:nvSpPr>
          <p:cNvPr id="78" name="Google Shape;78;p18"/>
          <p:cNvSpPr txBox="1"/>
          <p:nvPr>
            <p:ph idx="1"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pic>
        <p:nvPicPr>
          <p:cNvPr id="79" name="Google Shape;79;p18"/>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2"/>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
          <p:cNvSpPr txBox="1"/>
          <p:nvPr>
            <p:ph type="title"/>
          </p:nvPr>
        </p:nvSpPr>
        <p:spPr>
          <a:xfrm>
            <a:off x="265500" y="1233175"/>
            <a:ext cx="2844000" cy="1482300"/>
          </a:xfrm>
          <a:prstGeom prst="rect">
            <a:avLst/>
          </a:prstGeom>
          <a:noFill/>
          <a:ln>
            <a:noFill/>
          </a:ln>
          <a:effectLst>
            <a:outerShdw blurRad="57150" rotWithShape="0" algn="bl" dir="5400000" dist="19050">
              <a:srgbClr val="000000">
                <a:alpha val="49803"/>
              </a:srgbClr>
            </a:outerShdw>
          </a:effectLst>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t>Upcoming Events</a:t>
            </a:r>
            <a:endParaRPr>
              <a:latin typeface="Roboto Condensed"/>
              <a:ea typeface="Roboto Condensed"/>
              <a:cs typeface="Roboto Condensed"/>
              <a:sym typeface="Roboto Condensed"/>
            </a:endParaRPr>
          </a:p>
        </p:txBody>
      </p:sp>
      <p:sp>
        <p:nvSpPr>
          <p:cNvPr id="101" name="Google Shape;101;p2"/>
          <p:cNvSpPr txBox="1"/>
          <p:nvPr>
            <p:ph idx="2" type="body"/>
          </p:nvPr>
        </p:nvSpPr>
        <p:spPr>
          <a:xfrm>
            <a:off x="2910725" y="388700"/>
            <a:ext cx="6047700" cy="4754700"/>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l">
              <a:lnSpc>
                <a:spcPct val="150000"/>
              </a:lnSpc>
              <a:spcBef>
                <a:spcPts val="0"/>
              </a:spcBef>
              <a:spcAft>
                <a:spcPts val="0"/>
              </a:spcAft>
              <a:buSzPct val="93506"/>
              <a:buNone/>
            </a:pPr>
            <a:r>
              <a:t/>
            </a:r>
            <a:endParaRPr b="1" sz="7700">
              <a:solidFill>
                <a:srgbClr val="981A31"/>
              </a:solidFill>
            </a:endParaRPr>
          </a:p>
          <a:p>
            <a:pPr indent="0" lvl="0" marL="457200" rtl="0" algn="l">
              <a:lnSpc>
                <a:spcPct val="150000"/>
              </a:lnSpc>
              <a:spcBef>
                <a:spcPts val="0"/>
              </a:spcBef>
              <a:spcAft>
                <a:spcPts val="0"/>
              </a:spcAft>
              <a:buNone/>
            </a:pPr>
            <a:r>
              <a:t/>
            </a:r>
            <a:endParaRPr b="1" sz="9700">
              <a:solidFill>
                <a:srgbClr val="00689D"/>
              </a:solidFill>
            </a:endParaRPr>
          </a:p>
          <a:p>
            <a:pPr indent="0" lvl="0" marL="914400" rtl="0" algn="ctr">
              <a:lnSpc>
                <a:spcPct val="150000"/>
              </a:lnSpc>
              <a:spcBef>
                <a:spcPts val="1200"/>
              </a:spcBef>
              <a:spcAft>
                <a:spcPts val="0"/>
              </a:spcAft>
              <a:buSzPct val="93506"/>
              <a:buNone/>
            </a:pPr>
            <a:r>
              <a:t/>
            </a:r>
            <a:endParaRPr b="1" sz="7700">
              <a:solidFill>
                <a:srgbClr val="981A31"/>
              </a:solidFill>
            </a:endParaRPr>
          </a:p>
          <a:p>
            <a:pPr indent="0" lvl="0" marL="0" rtl="0" algn="ctr">
              <a:lnSpc>
                <a:spcPct val="100000"/>
              </a:lnSpc>
              <a:spcBef>
                <a:spcPts val="1200"/>
              </a:spcBef>
              <a:spcAft>
                <a:spcPts val="0"/>
              </a:spcAft>
              <a:buSzPct val="93506"/>
              <a:buNone/>
            </a:pPr>
            <a:r>
              <a:t/>
            </a:r>
            <a:endParaRPr b="1" sz="7700">
              <a:solidFill>
                <a:srgbClr val="00FF00"/>
              </a:solidFill>
            </a:endParaRPr>
          </a:p>
          <a:p>
            <a:pPr indent="0" lvl="0" marL="457200" rtl="0" algn="ctr">
              <a:lnSpc>
                <a:spcPct val="100000"/>
              </a:lnSpc>
              <a:spcBef>
                <a:spcPts val="1200"/>
              </a:spcBef>
              <a:spcAft>
                <a:spcPts val="1200"/>
              </a:spcAft>
              <a:buSzPct val="360000"/>
              <a:buNone/>
            </a:pPr>
            <a:r>
              <a:t/>
            </a:r>
            <a:endParaRPr b="1" sz="2000">
              <a:solidFill>
                <a:srgbClr val="00689D"/>
              </a:solidFill>
            </a:endParaRPr>
          </a:p>
        </p:txBody>
      </p:sp>
      <p:sp>
        <p:nvSpPr>
          <p:cNvPr id="102" name="Google Shape;102;p2"/>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676198" y="118850"/>
            <a:ext cx="7615200" cy="6870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SAT Registration</a:t>
            </a:r>
            <a:br>
              <a:rPr lang="en" sz="3600"/>
            </a:br>
            <a:endParaRPr sz="3600"/>
          </a:p>
        </p:txBody>
      </p:sp>
      <p:sp>
        <p:nvSpPr>
          <p:cNvPr id="108" name="Google Shape;108;p3"/>
          <p:cNvSpPr txBox="1"/>
          <p:nvPr>
            <p:ph idx="1" type="body"/>
          </p:nvPr>
        </p:nvSpPr>
        <p:spPr>
          <a:xfrm>
            <a:off x="212100" y="805850"/>
            <a:ext cx="8533500" cy="3613800"/>
          </a:xfrm>
          <a:prstGeom prst="rect">
            <a:avLst/>
          </a:prstGeom>
          <a:noFill/>
          <a:ln>
            <a:noFill/>
          </a:ln>
        </p:spPr>
        <p:txBody>
          <a:bodyPr anchorCtr="0" anchor="t" bIns="34275" lIns="68575" spcFirstLastPara="1" rIns="68575" wrap="square" tIns="34275">
            <a:noAutofit/>
          </a:bodyPr>
          <a:lstStyle/>
          <a:p>
            <a:pPr indent="-177800" lvl="0" marL="177800" rtl="0" algn="ctr">
              <a:lnSpc>
                <a:spcPct val="120000"/>
              </a:lnSpc>
              <a:spcBef>
                <a:spcPts val="0"/>
              </a:spcBef>
              <a:spcAft>
                <a:spcPts val="0"/>
              </a:spcAft>
              <a:buSzPts val="2000"/>
              <a:buFont typeface="Noto Sans Symbols"/>
              <a:buChar char="❑"/>
            </a:pPr>
            <a:r>
              <a:rPr b="1" lang="en" sz="2000"/>
              <a:t>You can sign up for the SAT on www.collegeboard.org</a:t>
            </a:r>
            <a:endParaRPr b="1" sz="2000"/>
          </a:p>
          <a:p>
            <a:pPr indent="0" lvl="0" marL="177800" rtl="0" algn="ctr">
              <a:lnSpc>
                <a:spcPct val="120000"/>
              </a:lnSpc>
              <a:spcBef>
                <a:spcPts val="0"/>
              </a:spcBef>
              <a:spcAft>
                <a:spcPts val="0"/>
              </a:spcAft>
              <a:buSzPts val="1400"/>
              <a:buNone/>
            </a:pPr>
            <a:r>
              <a:t/>
            </a:r>
            <a:endParaRPr sz="1800"/>
          </a:p>
        </p:txBody>
      </p:sp>
      <p:pic>
        <p:nvPicPr>
          <p:cNvPr id="109" name="Google Shape;109;p3"/>
          <p:cNvPicPr preferRelativeResize="0"/>
          <p:nvPr/>
        </p:nvPicPr>
        <p:blipFill rotWithShape="1">
          <a:blip r:embed="rId3">
            <a:alphaModFix/>
          </a:blip>
          <a:srcRect b="0" l="0" r="0" t="0"/>
          <a:stretch/>
        </p:blipFill>
        <p:spPr>
          <a:xfrm>
            <a:off x="212100" y="1270175"/>
            <a:ext cx="8533502" cy="3873326"/>
          </a:xfrm>
          <a:prstGeom prst="rect">
            <a:avLst/>
          </a:prstGeom>
          <a:noFill/>
          <a:ln>
            <a:noFill/>
          </a:ln>
        </p:spPr>
      </p:pic>
      <p:sp>
        <p:nvSpPr>
          <p:cNvPr id="110" name="Google Shape;110;p3"/>
          <p:cNvSpPr/>
          <p:nvPr/>
        </p:nvSpPr>
        <p:spPr>
          <a:xfrm>
            <a:off x="1747750" y="1962575"/>
            <a:ext cx="445200" cy="1516800"/>
          </a:xfrm>
          <a:prstGeom prst="downArrow">
            <a:avLst>
              <a:gd fmla="val 50000" name="adj1"/>
              <a:gd fmla="val 50000" name="adj2"/>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676200" y="349650"/>
            <a:ext cx="7797600" cy="687000"/>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SAT Registration</a:t>
            </a:r>
            <a:br>
              <a:rPr lang="en" sz="3600"/>
            </a:br>
            <a:endParaRPr sz="3600"/>
          </a:p>
        </p:txBody>
      </p:sp>
      <p:sp>
        <p:nvSpPr>
          <p:cNvPr id="116" name="Google Shape;116;p4"/>
          <p:cNvSpPr txBox="1"/>
          <p:nvPr>
            <p:ph idx="1" type="body"/>
          </p:nvPr>
        </p:nvSpPr>
        <p:spPr>
          <a:xfrm>
            <a:off x="217050" y="1468000"/>
            <a:ext cx="8533500" cy="3017700"/>
          </a:xfrm>
          <a:prstGeom prst="rect">
            <a:avLst/>
          </a:prstGeom>
          <a:noFill/>
          <a:ln>
            <a:noFill/>
          </a:ln>
        </p:spPr>
        <p:txBody>
          <a:bodyPr anchorCtr="0" anchor="t" bIns="34275" lIns="68575" spcFirstLastPara="1" rIns="68575" wrap="square" tIns="34275">
            <a:noAutofit/>
          </a:bodyPr>
          <a:lstStyle/>
          <a:p>
            <a:pPr indent="0" lvl="0" marL="177800" rtl="0" algn="ctr">
              <a:lnSpc>
                <a:spcPct val="120000"/>
              </a:lnSpc>
              <a:spcBef>
                <a:spcPts val="0"/>
              </a:spcBef>
              <a:spcAft>
                <a:spcPts val="0"/>
              </a:spcAft>
              <a:buSzPts val="1400"/>
              <a:buNone/>
            </a:pPr>
            <a:r>
              <a:rPr b="1" lang="en" sz="2000"/>
              <a:t>If you have questions about registering for the SAT please see </a:t>
            </a:r>
            <a:endParaRPr b="1" sz="2000"/>
          </a:p>
          <a:p>
            <a:pPr indent="0" lvl="0" marL="177800" rtl="0" algn="ctr">
              <a:lnSpc>
                <a:spcPct val="120000"/>
              </a:lnSpc>
              <a:spcBef>
                <a:spcPts val="0"/>
              </a:spcBef>
              <a:spcAft>
                <a:spcPts val="0"/>
              </a:spcAft>
              <a:buSzPts val="1400"/>
              <a:buNone/>
            </a:pPr>
            <a:r>
              <a:rPr b="1" lang="en" sz="2000"/>
              <a:t>Mr. Gordon. It is $52. </a:t>
            </a:r>
            <a:endParaRPr b="1" sz="2000"/>
          </a:p>
          <a:p>
            <a:pPr indent="0" lvl="0" marL="177800" rtl="0" algn="ctr">
              <a:lnSpc>
                <a:spcPct val="120000"/>
              </a:lnSpc>
              <a:spcBef>
                <a:spcPts val="0"/>
              </a:spcBef>
              <a:spcAft>
                <a:spcPts val="0"/>
              </a:spcAft>
              <a:buSzPts val="1400"/>
              <a:buNone/>
            </a:pPr>
            <a:r>
              <a:t/>
            </a:r>
            <a:endParaRPr b="1" sz="2000"/>
          </a:p>
          <a:p>
            <a:pPr indent="0" lvl="0" marL="177800" rtl="0" algn="ctr">
              <a:lnSpc>
                <a:spcPct val="120000"/>
              </a:lnSpc>
              <a:spcBef>
                <a:spcPts val="800"/>
              </a:spcBef>
              <a:spcAft>
                <a:spcPts val="0"/>
              </a:spcAft>
              <a:buSzPts val="1400"/>
              <a:buNone/>
            </a:pPr>
            <a:r>
              <a:rPr b="1" lang="en" sz="2000"/>
              <a:t>What score do I need? </a:t>
            </a:r>
            <a:endParaRPr b="1" sz="2000"/>
          </a:p>
          <a:p>
            <a:pPr indent="0" lvl="0" marL="177800" rtl="0" algn="ctr">
              <a:lnSpc>
                <a:spcPct val="120000"/>
              </a:lnSpc>
              <a:spcBef>
                <a:spcPts val="1200"/>
              </a:spcBef>
              <a:spcAft>
                <a:spcPts val="0"/>
              </a:spcAft>
              <a:buSzPts val="1400"/>
              <a:buNone/>
            </a:pPr>
            <a:r>
              <a:rPr b="1" lang="en" sz="2000"/>
              <a:t>There is no one answer to this question. </a:t>
            </a:r>
            <a:endParaRPr b="1" sz="2000"/>
          </a:p>
          <a:p>
            <a:pPr indent="0" lvl="0" marL="177800" rtl="0" algn="ctr">
              <a:lnSpc>
                <a:spcPct val="120000"/>
              </a:lnSpc>
              <a:spcBef>
                <a:spcPts val="1200"/>
              </a:spcBef>
              <a:spcAft>
                <a:spcPts val="0"/>
              </a:spcAft>
              <a:buSzPts val="1400"/>
              <a:buNone/>
            </a:pPr>
            <a:r>
              <a:rPr b="1" lang="en" sz="2000"/>
              <a:t>It depends on which universities you are applying to and what majors. An engineering major applying to UT will require a higher SAT than an English major applying to Texas State. </a:t>
            </a:r>
            <a:endParaRPr b="1" sz="2000"/>
          </a:p>
          <a:p>
            <a:pPr indent="0" lvl="0" marL="177800" rtl="0" algn="ctr">
              <a:lnSpc>
                <a:spcPct val="120000"/>
              </a:lnSpc>
              <a:spcBef>
                <a:spcPts val="1200"/>
              </a:spcBef>
              <a:spcAft>
                <a:spcPts val="0"/>
              </a:spcAft>
              <a:buSzPts val="1400"/>
              <a:buNone/>
            </a:pPr>
            <a:r>
              <a:t/>
            </a:r>
            <a:endParaRPr b="1" sz="2000"/>
          </a:p>
          <a:p>
            <a:pPr indent="0" lvl="0" marL="177800" rtl="0" algn="ctr">
              <a:lnSpc>
                <a:spcPct val="120000"/>
              </a:lnSpc>
              <a:spcBef>
                <a:spcPts val="0"/>
              </a:spcBef>
              <a:spcAft>
                <a:spcPts val="0"/>
              </a:spcAft>
              <a:buSzPts val="1400"/>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title"/>
          </p:nvPr>
        </p:nvSpPr>
        <p:spPr>
          <a:xfrm>
            <a:off x="2700779" y="622169"/>
            <a:ext cx="5590361" cy="687086"/>
          </a:xfrm>
          <a:prstGeom prst="rect">
            <a:avLst/>
          </a:prstGeom>
          <a:noFill/>
          <a:ln>
            <a:noFill/>
          </a:ln>
        </p:spPr>
        <p:txBody>
          <a:bodyPr anchorCtr="0" anchor="t"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Gill Sans"/>
              <a:buNone/>
            </a:pPr>
            <a:r>
              <a:rPr lang="en" sz="4500"/>
              <a:t>SAT BASICS</a:t>
            </a:r>
            <a:br>
              <a:rPr lang="en" sz="3600"/>
            </a:br>
            <a:endParaRPr sz="3600"/>
          </a:p>
        </p:txBody>
      </p:sp>
      <p:sp>
        <p:nvSpPr>
          <p:cNvPr id="122" name="Google Shape;122;p5"/>
          <p:cNvSpPr txBox="1"/>
          <p:nvPr>
            <p:ph idx="1" type="body"/>
          </p:nvPr>
        </p:nvSpPr>
        <p:spPr>
          <a:xfrm>
            <a:off x="212100" y="1551700"/>
            <a:ext cx="8533500" cy="3263700"/>
          </a:xfrm>
          <a:prstGeom prst="rect">
            <a:avLst/>
          </a:prstGeom>
          <a:noFill/>
          <a:ln>
            <a:noFill/>
          </a:ln>
        </p:spPr>
        <p:txBody>
          <a:bodyPr anchorCtr="0" anchor="t" bIns="34275" lIns="68575" spcFirstLastPara="1" rIns="68575" wrap="square" tIns="34275">
            <a:noAutofit/>
          </a:bodyPr>
          <a:lstStyle/>
          <a:p>
            <a:pPr indent="-177800" lvl="0" marL="177800" rtl="0" algn="ctr">
              <a:lnSpc>
                <a:spcPct val="120000"/>
              </a:lnSpc>
              <a:spcBef>
                <a:spcPts val="0"/>
              </a:spcBef>
              <a:spcAft>
                <a:spcPts val="0"/>
              </a:spcAft>
              <a:buSzPts val="2000"/>
              <a:buFont typeface="Noto Sans Symbols"/>
              <a:buChar char="❑"/>
            </a:pPr>
            <a:r>
              <a:rPr b="1" lang="en" sz="2000"/>
              <a:t>You can list four free colleges to send your scores to at the time of registration or until nine days after taking the test. This is the fastest way, but you will not find out your scores before they are sent to the college. </a:t>
            </a:r>
            <a:endParaRPr b="1" sz="2000"/>
          </a:p>
          <a:p>
            <a:pPr indent="-177800" lvl="0" marL="177800" rtl="0" algn="ctr">
              <a:lnSpc>
                <a:spcPct val="120000"/>
              </a:lnSpc>
              <a:spcBef>
                <a:spcPts val="800"/>
              </a:spcBef>
              <a:spcAft>
                <a:spcPts val="0"/>
              </a:spcAft>
              <a:buSzPts val="2000"/>
              <a:buFont typeface="Noto Sans Symbols"/>
              <a:buChar char="❑"/>
            </a:pPr>
            <a:r>
              <a:rPr b="1" lang="en" sz="2000"/>
              <a:t>If you wait until after the nine days, it is $12 per college to have your scores sent. </a:t>
            </a:r>
            <a:endParaRPr b="1" sz="2000"/>
          </a:p>
          <a:p>
            <a:pPr indent="-177800" lvl="0" marL="177800" rtl="0" algn="ctr">
              <a:lnSpc>
                <a:spcPct val="120000"/>
              </a:lnSpc>
              <a:spcBef>
                <a:spcPts val="800"/>
              </a:spcBef>
              <a:spcAft>
                <a:spcPts val="0"/>
              </a:spcAft>
              <a:buSzPts val="2000"/>
              <a:buFont typeface="Noto Sans Symbols"/>
              <a:buChar char="❑"/>
            </a:pPr>
            <a:r>
              <a:rPr b="1" lang="en" sz="2000"/>
              <a:t>You will find out your score approximately 3 weeks after your test day. </a:t>
            </a:r>
            <a:endParaRPr b="1" sz="2000"/>
          </a:p>
          <a:p>
            <a:pPr indent="0" lvl="0" marL="0" rtl="0" algn="ctr">
              <a:lnSpc>
                <a:spcPct val="120000"/>
              </a:lnSpc>
              <a:spcBef>
                <a:spcPts val="800"/>
              </a:spcBef>
              <a:spcAft>
                <a:spcPts val="1200"/>
              </a:spcAft>
              <a:buSzPts val="1800"/>
              <a:buNone/>
            </a:pPr>
            <a:r>
              <a:t/>
            </a:r>
            <a:endParaRPr sz="1800"/>
          </a:p>
        </p:txBody>
      </p:sp>
      <p:pic>
        <p:nvPicPr>
          <p:cNvPr id="123" name="Google Shape;123;p5"/>
          <p:cNvPicPr preferRelativeResize="0"/>
          <p:nvPr/>
        </p:nvPicPr>
        <p:blipFill rotWithShape="1">
          <a:blip r:embed="rId3">
            <a:alphaModFix/>
          </a:blip>
          <a:srcRect b="0" l="0" r="0" t="0"/>
          <a:stretch/>
        </p:blipFill>
        <p:spPr>
          <a:xfrm>
            <a:off x="311085" y="118844"/>
            <a:ext cx="2269503" cy="14328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